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9" r:id="rId2"/>
    <p:sldId id="274" r:id="rId3"/>
    <p:sldId id="277" r:id="rId4"/>
    <p:sldId id="279" r:id="rId5"/>
    <p:sldId id="280" r:id="rId6"/>
    <p:sldId id="278" r:id="rId7"/>
    <p:sldId id="281" r:id="rId8"/>
    <p:sldId id="275" r:id="rId9"/>
    <p:sldId id="283" r:id="rId10"/>
    <p:sldId id="284" r:id="rId11"/>
  </p:sldIdLst>
  <p:sldSz cx="9145588" cy="6859588"/>
  <p:notesSz cx="6805613" cy="9944100"/>
  <p:defaultTextStyle>
    <a:defPPr>
      <a:defRPr lang="da-DK"/>
    </a:defPPr>
    <a:lvl1pPr marL="0" algn="l" defTabSz="91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8570" algn="l" defTabSz="91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7142" algn="l" defTabSz="91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5712" algn="l" defTabSz="91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34284" algn="l" defTabSz="91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92854" algn="l" defTabSz="91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51426" algn="l" defTabSz="91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9996" algn="l" defTabSz="91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68568" algn="l" defTabSz="91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985" autoAdjust="0"/>
    <p:restoredTop sz="94660"/>
  </p:normalViewPr>
  <p:slideViewPr>
    <p:cSldViewPr>
      <p:cViewPr>
        <p:scale>
          <a:sx n="80" d="100"/>
          <a:sy n="80" d="100"/>
        </p:scale>
        <p:origin x="-2514" y="-1092"/>
      </p:cViewPr>
      <p:guideLst>
        <p:guide orient="horz" pos="317"/>
        <p:guide orient="horz" pos="1211"/>
        <p:guide orient="horz" pos="3732"/>
        <p:guide pos="285"/>
        <p:guide pos="547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8" d="100"/>
          <a:sy n="98" d="100"/>
        </p:scale>
        <p:origin x="-3564" y="-96"/>
      </p:cViewPr>
      <p:guideLst>
        <p:guide orient="horz" pos="3132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54939" y="0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B2C106-1B24-4C41-A78F-CE689A2795B2}" type="datetimeFigureOut">
              <a:rPr lang="en-GB" smtClean="0"/>
              <a:t>19/05/2017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9445169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Pladsholder til diasnummer 4"/>
          <p:cNvSpPr>
            <a:spLocks noGrp="1"/>
          </p:cNvSpPr>
          <p:nvPr>
            <p:ph type="sldNum" sz="quarter" idx="3"/>
          </p:nvPr>
        </p:nvSpPr>
        <p:spPr>
          <a:xfrm>
            <a:off x="3854939" y="9445169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5243F1-5196-459A-96C4-B1E1C6A91D02}" type="slidenum">
              <a:rPr lang="en-GB" smtClean="0"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0757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F59F0D-3317-43B7-B192-922F3EB08BFC}" type="datetimeFigureOut">
              <a:rPr lang="en-GB" smtClean="0"/>
              <a:t>19/05/2017</a:t>
            </a:fld>
            <a:endParaRPr lang="en-GB" dirty="0"/>
          </a:p>
        </p:txBody>
      </p:sp>
      <p:sp>
        <p:nvSpPr>
          <p:cNvPr id="4" name="Pladsholder til dias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6125"/>
            <a:ext cx="497046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0562" y="4723448"/>
            <a:ext cx="5444490" cy="447484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for at </a:t>
            </a:r>
            <a:r>
              <a:rPr lang="en-GB" dirty="0" err="1" smtClean="0"/>
              <a:t>redigere</a:t>
            </a:r>
            <a:r>
              <a:rPr lang="en-GB" dirty="0" smtClean="0"/>
              <a:t> </a:t>
            </a:r>
            <a:r>
              <a:rPr lang="en-GB" dirty="0" err="1" smtClean="0"/>
              <a:t>i</a:t>
            </a:r>
            <a:r>
              <a:rPr lang="en-GB" dirty="0" smtClean="0"/>
              <a:t> master</a:t>
            </a:r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9445169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5"/>
          </p:nvPr>
        </p:nvSpPr>
        <p:spPr>
          <a:xfrm>
            <a:off x="3854939" y="9445169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01E17-9508-4F75-8DF4-D058B0EAC3C9}" type="slidenum">
              <a:rPr lang="en-GB" smtClean="0"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1440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71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8570" algn="l" defTabSz="9171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7142" algn="l" defTabSz="9171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5712" algn="l" defTabSz="9171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34284" algn="l" defTabSz="9171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92854" algn="l" defTabSz="9171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51426" algn="l" defTabSz="9171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9996" algn="l" defTabSz="9171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68568" algn="l" defTabSz="9171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01E17-9508-4F75-8DF4-D058B0EAC3C9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7828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01E17-9508-4F75-8DF4-D058B0EAC3C9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2176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01E17-9508-4F75-8DF4-D058B0EAC3C9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3089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01E17-9508-4F75-8DF4-D058B0EAC3C9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3089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01E17-9508-4F75-8DF4-D058B0EAC3C9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3089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01E17-9508-4F75-8DF4-D058B0EAC3C9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2176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01E17-9508-4F75-8DF4-D058B0EAC3C9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3089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52440" y="2235883"/>
            <a:ext cx="8240400" cy="947372"/>
          </a:xfrm>
        </p:spPr>
        <p:txBody>
          <a:bodyPr anchor="t">
            <a:noAutofit/>
          </a:bodyPr>
          <a:lstStyle>
            <a:lvl1pPr algn="l">
              <a:defRPr sz="6600" b="1" cap="none" baseline="0">
                <a:solidFill>
                  <a:schemeClr val="tx1"/>
                </a:solidFill>
              </a:defRPr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452439" y="3152746"/>
            <a:ext cx="8240400" cy="2149690"/>
          </a:xfrm>
        </p:spPr>
        <p:txBody>
          <a:bodyPr tIns="0">
            <a:noAutofit/>
          </a:bodyPr>
          <a:lstStyle>
            <a:lvl1pPr marL="0" indent="0" algn="l">
              <a:buNone/>
              <a:defRPr sz="6600">
                <a:solidFill>
                  <a:schemeClr val="tx1"/>
                </a:solidFill>
              </a:defRPr>
            </a:lvl1pPr>
            <a:lvl2pPr marL="458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71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57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342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928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514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9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685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overskrift</a:t>
            </a:r>
            <a:endParaRPr lang="en-GB" dirty="0"/>
          </a:p>
        </p:txBody>
      </p:sp>
      <p:sp>
        <p:nvSpPr>
          <p:cNvPr id="8" name="AutoShape 4"/>
          <p:cNvSpPr>
            <a:spLocks/>
          </p:cNvSpPr>
          <p:nvPr userDrawn="1"/>
        </p:nvSpPr>
        <p:spPr bwMode="gray">
          <a:xfrm>
            <a:off x="9134747" y="0"/>
            <a:ext cx="1733550" cy="1313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None/>
              <a:tabLst/>
              <a:defRPr/>
            </a:pP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Gitter- og hjælpelinjer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"/>
              </a:spcAft>
              <a:buClrTx/>
              <a:buSzTx/>
              <a:buFont typeface="+mj-lt"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For at se gitter- og hjælpelinjer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"/>
              </a:spcAft>
              <a:buClrTx/>
              <a:buSzTx/>
              <a:buFont typeface="+mj-lt"/>
              <a:buNone/>
              <a:tabLst/>
              <a:defRPr/>
            </a:pP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1.</a:t>
            </a: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 Klik på </a:t>
            </a: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Vis</a:t>
            </a:r>
            <a:endParaRPr kumimoji="0" lang="en-GB" sz="900" b="0" i="0" u="none" strike="noStrike" kern="1200" cap="none" spc="0" normalizeH="0" baseline="0" noProof="1" smtClean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Arial"/>
              <a:ea typeface="+mn-ea"/>
              <a:cs typeface="Arial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"/>
              </a:spcAft>
              <a:buClrTx/>
              <a:buSzTx/>
              <a:buFont typeface="+mj-lt"/>
              <a:buNone/>
              <a:tabLst/>
              <a:defRPr/>
            </a:pP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2. </a:t>
            </a: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Vælg </a:t>
            </a: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Gitterlinjer</a:t>
            </a:r>
            <a:endParaRPr kumimoji="0" lang="en-GB" sz="900" b="0" i="0" u="none" strike="noStrike" kern="1200" cap="none" spc="0" normalizeH="0" baseline="0" noProof="1" smtClean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Arial"/>
              <a:ea typeface="+mn-ea"/>
              <a:cs typeface="Arial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"/>
              </a:spcAft>
              <a:buClrTx/>
              <a:buSzTx/>
              <a:buFont typeface="+mj-lt"/>
              <a:buNone/>
              <a:tabLst/>
              <a:defRPr/>
            </a:pP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og/eller </a:t>
            </a: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Hjælpelinjer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"/>
              </a:spcAft>
              <a:buClrTx/>
              <a:buSzTx/>
              <a:buFont typeface="+mj-lt"/>
              <a:buNone/>
              <a:tabLst/>
              <a:defRPr/>
            </a:pPr>
            <a:endParaRPr kumimoji="0" lang="en-GB" sz="900" b="1" i="0" u="none" strike="noStrike" kern="1200" cap="none" spc="0" normalizeH="0" baseline="0" noProof="1" smtClean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"/>
              </a:spcAft>
              <a:buClrTx/>
              <a:buSzTx/>
              <a:buFont typeface="+mj-lt"/>
              <a:buNone/>
              <a:tabLst/>
              <a:defRPr/>
            </a:pP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Tip</a:t>
            </a: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: Alt + F9 for hurtig visning af hjælpelinjer</a:t>
            </a:r>
            <a:endParaRPr kumimoji="0" lang="en-GB" sz="900" b="0" i="0" u="none" strike="noStrike" kern="1200" cap="none" spc="0" normalizeH="0" baseline="0" noProof="1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Arial"/>
              <a:ea typeface="+mn-ea"/>
              <a:cs typeface="Arial" charset="0"/>
            </a:endParaRPr>
          </a:p>
        </p:txBody>
      </p:sp>
      <p:sp>
        <p:nvSpPr>
          <p:cNvPr id="9" name="Text Box 12"/>
          <p:cNvSpPr txBox="1">
            <a:spLocks noChangeArrowheads="1"/>
          </p:cNvSpPr>
          <p:nvPr userDrawn="1"/>
        </p:nvSpPr>
        <p:spPr bwMode="auto">
          <a:xfrm>
            <a:off x="-2850922" y="3571242"/>
            <a:ext cx="2850922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b" anchorCtr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 at indsætte sidefod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da-DK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1. </a:t>
            </a:r>
            <a:r>
              <a:rPr kumimoji="0" lang="en-GB" altLang="da-DK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Vælg </a:t>
            </a:r>
            <a:r>
              <a:rPr kumimoji="0" lang="en-GB" altLang="da-DK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Indsæt</a:t>
            </a:r>
            <a:r>
              <a:rPr kumimoji="0" lang="en-GB" altLang="da-DK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i topmenuen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da-DK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2. </a:t>
            </a:r>
            <a:r>
              <a:rPr kumimoji="0" lang="en-GB" altLang="da-DK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Vælg </a:t>
            </a:r>
            <a:r>
              <a:rPr kumimoji="0" lang="en-GB" altLang="da-DK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Sidehoved og Sidefod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3. </a:t>
            </a: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Indsæt ønsket indhold i </a:t>
            </a: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Sidefod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4. </a:t>
            </a: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Vælg </a:t>
            </a: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Anvend på alle </a:t>
            </a: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eller </a:t>
            </a: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Anvend</a:t>
            </a: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hvis det kun skal være på et enkelt slide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0922" y="4655731"/>
            <a:ext cx="2695575" cy="221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7"/>
          <p:cNvSpPr txBox="1"/>
          <p:nvPr userDrawn="1"/>
        </p:nvSpPr>
        <p:spPr>
          <a:xfrm>
            <a:off x="9134747" y="3357786"/>
            <a:ext cx="1578819" cy="1574790"/>
          </a:xfrm>
          <a:prstGeom prst="rect">
            <a:avLst/>
          </a:prstGeom>
          <a:noFill/>
        </p:spPr>
        <p:txBody>
          <a:bodyPr wrap="square" lIns="144000" tIns="0" rIns="0" bIns="0" anchor="b" anchorCtr="0">
            <a:spAutoFit/>
          </a:bodyPr>
          <a:lstStyle/>
          <a:p>
            <a:pPr>
              <a:defRPr/>
            </a:pP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Vælg layout/design</a:t>
            </a:r>
          </a:p>
          <a:p>
            <a:pPr>
              <a:spcAft>
                <a:spcPts val="240"/>
              </a:spcAft>
              <a:defRPr/>
            </a:pP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1</a:t>
            </a: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. Højreklik uden for dit slide </a:t>
            </a:r>
          </a:p>
          <a:p>
            <a:pPr>
              <a:spcAft>
                <a:spcPts val="240"/>
              </a:spcAft>
              <a:defRPr/>
            </a:pP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2</a:t>
            </a: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. Vælg et passende layout </a:t>
            </a:r>
            <a:b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</a:b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fra “drop ned” menuen</a:t>
            </a:r>
          </a:p>
          <a:p>
            <a:pPr>
              <a:spcAft>
                <a:spcPts val="240"/>
              </a:spcAft>
              <a:defRPr/>
            </a:pP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/>
            </a:r>
            <a:b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</a:b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Alternativt kan du  vælge layout direkte under knappen </a:t>
            </a: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Nyt dias</a:t>
            </a: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, i fanen </a:t>
            </a:r>
            <a:r>
              <a:rPr kumimoji="0" lang="en-GB" sz="900" b="1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Hjem</a:t>
            </a:r>
            <a:r>
              <a:rPr kumimoji="0" lang="en-GB" sz="900" b="0" i="0" u="none" strike="noStrike" kern="1200" cap="none" spc="0" normalizeH="0" baseline="0" noProof="1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 når du laver et nyt slide</a:t>
            </a:r>
            <a:endParaRPr kumimoji="0" lang="en-GB" sz="900" b="0" i="0" u="none" strike="noStrike" kern="1200" cap="none" spc="0" normalizeH="0" baseline="0" noProof="1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Arial"/>
              <a:ea typeface="+mn-ea"/>
              <a:cs typeface="Arial" charset="0"/>
            </a:endParaRP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7588" y="4996752"/>
            <a:ext cx="1313571" cy="1863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Billed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00" y="453600"/>
            <a:ext cx="1755090" cy="586800"/>
          </a:xfrm>
          <a:prstGeom prst="rect">
            <a:avLst/>
          </a:prstGeom>
        </p:spPr>
      </p:pic>
      <p:sp>
        <p:nvSpPr>
          <p:cNvPr id="10" name="Pladsholder til dato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15" name="Pladsholder til sidefod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16" name="Pladsholder til diasnumm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130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49844" y="503237"/>
            <a:ext cx="8240400" cy="851845"/>
          </a:xfrm>
        </p:spPr>
        <p:txBody>
          <a:bodyPr anchor="t">
            <a:normAutofit/>
          </a:bodyPr>
          <a:lstStyle>
            <a:lvl1pPr algn="l">
              <a:lnSpc>
                <a:spcPts val="2407"/>
              </a:lnSpc>
              <a:defRPr sz="2200"/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15" name="Pladsholder til tekst 2"/>
          <p:cNvSpPr>
            <a:spLocks noGrp="1"/>
          </p:cNvSpPr>
          <p:nvPr>
            <p:ph type="body" sz="quarter" idx="13" hasCustomPrompt="1"/>
          </p:nvPr>
        </p:nvSpPr>
        <p:spPr>
          <a:xfrm>
            <a:off x="446053" y="1707920"/>
            <a:ext cx="4054733" cy="4216630"/>
          </a:xfrm>
        </p:spPr>
        <p:txBody>
          <a:bodyPr numCol="1" spcCol="180540">
            <a:normAutofit/>
          </a:bodyPr>
          <a:lstStyle>
            <a:lvl1pPr marL="0" indent="0">
              <a:buNone/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Pladsholder til billede 3"/>
          <p:cNvSpPr>
            <a:spLocks noGrp="1"/>
          </p:cNvSpPr>
          <p:nvPr>
            <p:ph type="pic" sz="quarter" idx="14" hasCustomPrompt="1"/>
          </p:nvPr>
        </p:nvSpPr>
        <p:spPr>
          <a:xfrm>
            <a:off x="4644803" y="1701602"/>
            <a:ext cx="4046760" cy="4222949"/>
          </a:xfrm>
        </p:spPr>
        <p:txBody>
          <a:bodyPr tIns="540000" bIns="0" anchor="ctr" anchorCtr="0">
            <a:norm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a-DK" dirty="0" smtClean="0"/>
              <a:t>Klik på ikonet og indsæt billede</a:t>
            </a:r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9" name="Pladsholder til diasnumm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7180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6" name="Pladsholder til dato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7" name="Pladsholder til sidefod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8" name="Pladsholder til dias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3224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71725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overskrift og baggrunds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11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425" cy="6858426"/>
          </a:xfrm>
          <a:solidFill>
            <a:schemeClr val="bg1">
              <a:lumMod val="95000"/>
            </a:schemeClr>
          </a:solidFill>
        </p:spPr>
        <p:txBody>
          <a:bodyPr tIns="108000">
            <a:norm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a-DK" dirty="0" smtClean="0"/>
              <a:t>Klik her og indsæt billede via Fanen Indsæt vælg Billede</a:t>
            </a:r>
            <a:endParaRPr lang="da-DK" dirty="0"/>
          </a:p>
        </p:txBody>
      </p:sp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452440" y="2235883"/>
            <a:ext cx="8240400" cy="947372"/>
          </a:xfrm>
        </p:spPr>
        <p:txBody>
          <a:bodyPr anchor="t">
            <a:noAutofit/>
          </a:bodyPr>
          <a:lstStyle>
            <a:lvl1pPr algn="l">
              <a:defRPr sz="66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13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452439" y="3152746"/>
            <a:ext cx="8240400" cy="2149690"/>
          </a:xfrm>
        </p:spPr>
        <p:txBody>
          <a:bodyPr tIns="0">
            <a:noAutofit/>
          </a:bodyPr>
          <a:lstStyle>
            <a:lvl1pPr marL="0" marR="0" indent="0" algn="l" defTabSz="9171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6600">
                <a:solidFill>
                  <a:schemeClr val="bg1"/>
                </a:solidFill>
              </a:defRPr>
            </a:lvl1pPr>
            <a:lvl2pPr marL="458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71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57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342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928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514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9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685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overskrift</a:t>
            </a:r>
            <a:endParaRPr lang="en-GB" dirty="0" smtClean="0"/>
          </a:p>
        </p:txBody>
      </p:sp>
      <p:sp>
        <p:nvSpPr>
          <p:cNvPr id="16" name="Pladsholder til billede streg venstre"/>
          <p:cNvSpPr>
            <a:spLocks noGrp="1"/>
          </p:cNvSpPr>
          <p:nvPr>
            <p:ph type="pic" sz="quarter" idx="15" hasCustomPrompt="1"/>
          </p:nvPr>
        </p:nvSpPr>
        <p:spPr>
          <a:xfrm>
            <a:off x="453600" y="5960807"/>
            <a:ext cx="4042800" cy="0"/>
          </a:xfrm>
          <a:ln w="635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 dirty="0" smtClean="0"/>
              <a:t> </a:t>
            </a:r>
            <a:endParaRPr lang="da-DK" dirty="0"/>
          </a:p>
        </p:txBody>
      </p:sp>
      <p:sp>
        <p:nvSpPr>
          <p:cNvPr id="20" name="Pladsholder til billede streg højre"/>
          <p:cNvSpPr>
            <a:spLocks noGrp="1"/>
          </p:cNvSpPr>
          <p:nvPr>
            <p:ph type="pic" sz="quarter" idx="16" hasCustomPrompt="1"/>
          </p:nvPr>
        </p:nvSpPr>
        <p:spPr>
          <a:xfrm>
            <a:off x="4642398" y="5960807"/>
            <a:ext cx="4042800" cy="0"/>
          </a:xfrm>
          <a:solidFill>
            <a:schemeClr val="bg1"/>
          </a:solidFill>
          <a:ln w="635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 dirty="0" smtClean="0"/>
              <a:t> </a:t>
            </a:r>
            <a:endParaRPr lang="da-DK" dirty="0"/>
          </a:p>
        </p:txBody>
      </p:sp>
      <p:sp>
        <p:nvSpPr>
          <p:cNvPr id="7" name="Date Placeholder 6" hidden="1"/>
          <p:cNvSpPr>
            <a:spLocks noGrp="1"/>
          </p:cNvSpPr>
          <p:nvPr>
            <p:ph type="dt" sz="half" idx="17"/>
          </p:nvPr>
        </p:nvSpPr>
        <p:spPr>
          <a:xfrm>
            <a:off x="4642398" y="7601088"/>
            <a:ext cx="1143797" cy="36521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B17B4F05-DE64-465D-9B24-7B1AF8983FBD}" type="datetime4">
              <a:rPr lang="en-GB" smtClean="0"/>
              <a:pPr/>
              <a:t>19 May 2017</a:t>
            </a:fld>
            <a:endParaRPr lang="en-GB" dirty="0"/>
          </a:p>
        </p:txBody>
      </p:sp>
      <p:sp>
        <p:nvSpPr>
          <p:cNvPr id="8" name="Footer Placeholder 7" hidden="1"/>
          <p:cNvSpPr>
            <a:spLocks noGrp="1"/>
          </p:cNvSpPr>
          <p:nvPr>
            <p:ph type="ftr" sz="quarter" idx="18"/>
          </p:nvPr>
        </p:nvSpPr>
        <p:spPr>
          <a:xfrm>
            <a:off x="449999" y="7606258"/>
            <a:ext cx="3919039" cy="36521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 dirty="0" smtClean="0"/>
              <a:t>Danish Geodata Agency</a:t>
            </a:r>
            <a:endParaRPr lang="en-GB" dirty="0"/>
          </a:p>
        </p:txBody>
      </p:sp>
      <p:sp>
        <p:nvSpPr>
          <p:cNvPr id="9" name="Slide Number Placeholder 8" hidden="1"/>
          <p:cNvSpPr>
            <a:spLocks noGrp="1"/>
          </p:cNvSpPr>
          <p:nvPr>
            <p:ph type="sldNum" sz="quarter" idx="19"/>
          </p:nvPr>
        </p:nvSpPr>
        <p:spPr>
          <a:xfrm>
            <a:off x="7957169" y="7601088"/>
            <a:ext cx="734201" cy="36521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  <p:grpSp>
        <p:nvGrpSpPr>
          <p:cNvPr id="24" name="Gruppe 24"/>
          <p:cNvGrpSpPr/>
          <p:nvPr userDrawn="1"/>
        </p:nvGrpSpPr>
        <p:grpSpPr>
          <a:xfrm>
            <a:off x="9144000" y="1610554"/>
            <a:ext cx="2032000" cy="3636893"/>
            <a:chOff x="9144000" y="2030668"/>
            <a:chExt cx="2032000" cy="3636893"/>
          </a:xfrm>
        </p:grpSpPr>
        <p:sp>
          <p:nvSpPr>
            <p:cNvPr id="25" name="TextBox 12"/>
            <p:cNvSpPr txBox="1">
              <a:spLocks noChangeArrowheads="1"/>
            </p:cNvSpPr>
            <p:nvPr userDrawn="1"/>
          </p:nvSpPr>
          <p:spPr bwMode="auto">
            <a:xfrm>
              <a:off x="9144000" y="2030668"/>
              <a:ext cx="2032000" cy="36368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44000" tIns="0" rIns="0" bIns="0">
              <a:spAutoFit/>
            </a:bodyPr>
            <a:lstStyle>
              <a:defPPr>
                <a:defRPr lang="da-DK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1" hangingPunct="1">
                <a:spcAft>
                  <a:spcPts val="600"/>
                </a:spcAft>
                <a:buFontTx/>
                <a:buNone/>
                <a:defRPr/>
              </a:pPr>
              <a:r>
                <a:rPr lang="en-GB" sz="900" b="1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Indsæt billede</a:t>
              </a:r>
            </a:p>
            <a:p>
              <a:pPr algn="l" eaLnBrk="1" hangingPunct="1">
                <a:spcBef>
                  <a:spcPts val="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1. Klik på det lille billede-indsættelsesikon i midten</a:t>
              </a:r>
              <a:b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af pladsholderen</a:t>
              </a:r>
            </a:p>
            <a:p>
              <a:pPr algn="l" eaLnBrk="1" hangingPunct="1">
                <a:spcBef>
                  <a:spcPts val="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2. Indsæt det ønskede billede</a:t>
              </a:r>
            </a:p>
            <a:p>
              <a:pPr algn="l" eaLnBrk="1" hangingPunct="1">
                <a:spcBef>
                  <a:spcPts val="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3. Klik </a:t>
              </a:r>
              <a:r>
                <a:rPr lang="en-GB" sz="900" b="1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Beskær</a:t>
              </a: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for at ændre</a:t>
              </a:r>
            </a:p>
            <a:p>
              <a:pPr algn="l" eaLnBrk="1" hangingPunct="1">
                <a:spcBef>
                  <a:spcPts val="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billedets fokus/størrelse</a:t>
              </a:r>
            </a:p>
            <a:p>
              <a:pPr algn="l" eaLnBrk="1" hangingPunct="1">
                <a:spcBef>
                  <a:spcPct val="0"/>
                </a:spcBef>
                <a:spcAft>
                  <a:spcPts val="240"/>
                </a:spcAft>
                <a:buFontTx/>
                <a:buNone/>
                <a:defRPr/>
              </a:pPr>
              <a:endParaRPr lang="en-GB" altLang="da-DK" sz="900" b="0" noProof="1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endParaRPr>
            </a:p>
            <a:p>
              <a:pPr algn="l" eaLnBrk="1" hangingPunct="1">
                <a:spcBef>
                  <a:spcPct val="0"/>
                </a:spcBef>
                <a:spcAft>
                  <a:spcPts val="240"/>
                </a:spcAft>
                <a:buFontTx/>
                <a:buNone/>
                <a:defRPr/>
              </a:pPr>
              <a:endParaRPr lang="en-GB" altLang="da-DK" sz="900" b="0" noProof="1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endParaRPr>
            </a:p>
            <a:p>
              <a:pPr algn="l" eaLnBrk="1" hangingPunct="1">
                <a:spcBef>
                  <a:spcPct val="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altLang="da-DK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itchFamily="34" charset="0"/>
                </a:rPr>
                <a:t>4. Ønsker du at skalere billedet, så hold </a:t>
              </a:r>
              <a:r>
                <a:rPr lang="en-GB" altLang="da-DK" sz="900" b="1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itchFamily="34" charset="0"/>
                </a:rPr>
                <a:t>SHIFT</a:t>
              </a:r>
              <a:r>
                <a:rPr lang="en-GB" altLang="da-DK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itchFamily="34" charset="0"/>
                </a:rPr>
                <a:t>-knappen nede, mens der trækkes i billedets hjørner</a:t>
              </a:r>
            </a:p>
            <a:p>
              <a:pPr algn="l" eaLnBrk="1" hangingPunct="1">
                <a:spcBef>
                  <a:spcPct val="0"/>
                </a:spcBef>
                <a:spcAft>
                  <a:spcPts val="240"/>
                </a:spcAft>
                <a:buFontTx/>
                <a:buNone/>
                <a:defRPr/>
              </a:pPr>
              <a:endParaRPr lang="en-GB" altLang="da-DK" sz="900" b="0" noProof="1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endParaRPr>
            </a:p>
            <a:p>
              <a:pPr algn="l" eaLnBrk="1" hangingPunct="1">
                <a:spcBef>
                  <a:spcPct val="0"/>
                </a:spcBef>
                <a:spcAft>
                  <a:spcPts val="240"/>
                </a:spcAft>
                <a:buFontTx/>
                <a:buNone/>
                <a:defRPr/>
              </a:pPr>
              <a:endParaRPr lang="en-GB" altLang="da-DK" sz="900" b="0" noProof="1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endParaRPr>
            </a:p>
            <a:p>
              <a:pPr algn="l" eaLnBrk="1" fontAlgn="auto" hangingPunct="1">
                <a:spcBef>
                  <a:spcPts val="60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5. Højreklik på billedet </a:t>
              </a:r>
              <a:b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og vælg </a:t>
              </a:r>
              <a:r>
                <a:rPr lang="en-GB" sz="900" b="1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Placer bagerst</a:t>
              </a:r>
            </a:p>
            <a:p>
              <a:pPr algn="l" eaLnBrk="1" fontAlgn="auto" hangingPunct="1">
                <a:spcBef>
                  <a:spcPts val="600"/>
                </a:spcBef>
                <a:spcAft>
                  <a:spcPts val="240"/>
                </a:spcAft>
                <a:buFontTx/>
                <a:buNone/>
                <a:defRPr/>
              </a:pPr>
              <a:endParaRPr lang="en-GB" sz="900" b="0" noProof="1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algn="l" eaLnBrk="1" fontAlgn="auto" hangingPunct="1">
                <a:spcBef>
                  <a:spcPts val="60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sz="900" b="1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Tips</a:t>
              </a: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 Hvis du sletter billedet, og indsætter et nyt, kan billedet lægge sig foran tekst og grafik, hvis dette sker, skal du vælge billedet, højreklik og vælg </a:t>
              </a:r>
              <a:r>
                <a:rPr lang="en-GB" sz="900" b="1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Placer bagest</a:t>
              </a:r>
              <a:endParaRPr lang="en-GB" altLang="da-DK" sz="900" b="0" noProof="1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endParaRPr>
            </a:p>
          </p:txBody>
        </p:sp>
        <p:pic>
          <p:nvPicPr>
            <p:cNvPr id="26" name="Picture 25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08200" y="3184246"/>
              <a:ext cx="335979" cy="2666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7" name="Picture 26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08200" y="3948246"/>
              <a:ext cx="334963" cy="347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8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2438" y="452438"/>
            <a:ext cx="1756800" cy="586800"/>
          </a:xfrm>
          <a:blipFill>
            <a:blip r:embed="rId4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4381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 hv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2438" y="503237"/>
            <a:ext cx="8239125" cy="1294411"/>
          </a:xfrm>
        </p:spPr>
        <p:txBody>
          <a:bodyPr tIns="0" anchor="t">
            <a:noAutofit/>
          </a:bodyPr>
          <a:lstStyle>
            <a:lvl1pPr algn="l">
              <a:lnSpc>
                <a:spcPts val="4915"/>
              </a:lnSpc>
              <a:defRPr sz="4700" b="0"/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451214" y="1917750"/>
            <a:ext cx="8240400" cy="3994232"/>
          </a:xfrm>
        </p:spPr>
        <p:txBody>
          <a:bodyPr tIns="0">
            <a:noAutofit/>
          </a:bodyPr>
          <a:lstStyle>
            <a:lvl1pPr marL="0" indent="0">
              <a:buNone/>
              <a:defRPr sz="3000"/>
            </a:lvl1pPr>
            <a:lvl2pPr>
              <a:defRPr sz="3000"/>
            </a:lvl2pPr>
            <a:lvl3pPr>
              <a:defRPr sz="3000"/>
            </a:lvl3pPr>
            <a:lvl4pPr>
              <a:defRPr sz="3000"/>
            </a:lvl4pPr>
            <a:lvl5pPr>
              <a:defRPr sz="3000"/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r>
              <a:rPr lang="en-GB" dirty="0" smtClean="0"/>
              <a:t>, </a:t>
            </a:r>
            <a:r>
              <a:rPr lang="en-GB" dirty="0" err="1" smtClean="0"/>
              <a:t>tabel</a:t>
            </a:r>
            <a:r>
              <a:rPr lang="en-GB" dirty="0" smtClean="0"/>
              <a:t> </a:t>
            </a:r>
            <a:r>
              <a:rPr lang="en-GB" dirty="0" err="1" smtClean="0"/>
              <a:t>eller</a:t>
            </a:r>
            <a:r>
              <a:rPr lang="en-GB" dirty="0" smtClean="0"/>
              <a:t> </a:t>
            </a:r>
            <a:r>
              <a:rPr lang="en-GB" dirty="0" err="1" smtClean="0"/>
              <a:t>graf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9" name="Pladsholder til dias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68042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 bl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/>
          <p:nvPr userDrawn="1"/>
        </p:nvSpPr>
        <p:spPr>
          <a:xfrm>
            <a:off x="0" y="0"/>
            <a:ext cx="9144425" cy="68584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714" tIns="45857" rIns="91714" bIns="45857" rtlCol="0" anchor="ctr"/>
          <a:lstStyle/>
          <a:p>
            <a:pPr algn="ctr"/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49844" y="504000"/>
            <a:ext cx="8240400" cy="1307966"/>
          </a:xfrm>
        </p:spPr>
        <p:txBody>
          <a:bodyPr tIns="0" anchor="t">
            <a:noAutofit/>
          </a:bodyPr>
          <a:lstStyle>
            <a:lvl1pPr algn="l">
              <a:lnSpc>
                <a:spcPts val="4915"/>
              </a:lnSpc>
              <a:defRPr sz="4700" b="0"/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449999" y="1917913"/>
            <a:ext cx="8240400" cy="3994232"/>
          </a:xfrm>
        </p:spPr>
        <p:txBody>
          <a:bodyPr tIns="0">
            <a:noAutofit/>
          </a:bodyPr>
          <a:lstStyle>
            <a:lvl1pPr marL="0" marR="0" indent="0" algn="l" defTabSz="9171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/>
            </a:lvl1pPr>
            <a:lvl2pPr>
              <a:defRPr sz="3000"/>
            </a:lvl2pPr>
            <a:lvl3pPr>
              <a:defRPr sz="3000"/>
            </a:lvl3pPr>
            <a:lvl4pPr>
              <a:defRPr sz="3000"/>
            </a:lvl4pPr>
            <a:lvl5pPr>
              <a:defRPr sz="3000"/>
            </a:lvl5pPr>
          </a:lstStyle>
          <a:p>
            <a:pPr marL="0" marR="0" lvl="0" indent="0" algn="l" defTabSz="9171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r>
              <a:rPr lang="en-GB" dirty="0" smtClean="0"/>
              <a:t>, </a:t>
            </a:r>
            <a:r>
              <a:rPr lang="en-GB" dirty="0" err="1" smtClean="0"/>
              <a:t>tabel</a:t>
            </a:r>
            <a:r>
              <a:rPr lang="en-GB" dirty="0" smtClean="0"/>
              <a:t> </a:t>
            </a:r>
            <a:r>
              <a:rPr lang="en-GB" dirty="0" err="1" smtClean="0"/>
              <a:t>eller</a:t>
            </a:r>
            <a:r>
              <a:rPr lang="en-GB" dirty="0" smtClean="0"/>
              <a:t> </a:t>
            </a:r>
            <a:r>
              <a:rPr lang="en-GB" dirty="0" err="1" smtClean="0"/>
              <a:t>graf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cxnSp>
        <p:nvCxnSpPr>
          <p:cNvPr id="17" name="Lige forbindelse 8"/>
          <p:cNvCxnSpPr/>
          <p:nvPr userDrawn="1"/>
        </p:nvCxnSpPr>
        <p:spPr>
          <a:xfrm>
            <a:off x="450000" y="6099341"/>
            <a:ext cx="404141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Lige forbindelse 9"/>
          <p:cNvCxnSpPr/>
          <p:nvPr userDrawn="1"/>
        </p:nvCxnSpPr>
        <p:spPr>
          <a:xfrm>
            <a:off x="4642398" y="6099341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Lige forbindelse 10"/>
          <p:cNvCxnSpPr/>
          <p:nvPr userDrawn="1"/>
        </p:nvCxnSpPr>
        <p:spPr>
          <a:xfrm>
            <a:off x="6747563" y="6099341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10" name="Pladsholder til dias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84827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 grø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/>
          <p:nvPr userDrawn="1"/>
        </p:nvSpPr>
        <p:spPr>
          <a:xfrm>
            <a:off x="0" y="0"/>
            <a:ext cx="9144425" cy="68584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714" tIns="45857" rIns="91714" bIns="45857" rtlCol="0" anchor="ctr"/>
          <a:lstStyle/>
          <a:p>
            <a:pPr algn="ctr"/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49844" y="504000"/>
            <a:ext cx="8240400" cy="1307966"/>
          </a:xfrm>
        </p:spPr>
        <p:txBody>
          <a:bodyPr tIns="0" anchor="t">
            <a:noAutofit/>
          </a:bodyPr>
          <a:lstStyle>
            <a:lvl1pPr algn="l">
              <a:lnSpc>
                <a:spcPts val="4915"/>
              </a:lnSpc>
              <a:defRPr sz="4700" b="0"/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449999" y="1917913"/>
            <a:ext cx="8240400" cy="3994232"/>
          </a:xfrm>
        </p:spPr>
        <p:txBody>
          <a:bodyPr tIns="0">
            <a:noAutofit/>
          </a:bodyPr>
          <a:lstStyle>
            <a:lvl1pPr marL="0" marR="0" indent="0" algn="l" defTabSz="9171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/>
            </a:lvl1pPr>
            <a:lvl2pPr>
              <a:defRPr sz="3000"/>
            </a:lvl2pPr>
            <a:lvl3pPr>
              <a:defRPr sz="3000"/>
            </a:lvl3pPr>
            <a:lvl4pPr>
              <a:defRPr sz="3000"/>
            </a:lvl4pPr>
            <a:lvl5pPr>
              <a:defRPr sz="3000"/>
            </a:lvl5pPr>
          </a:lstStyle>
          <a:p>
            <a:pPr marL="0" marR="0" lvl="0" indent="0" algn="l" defTabSz="9171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r>
              <a:rPr lang="en-GB" dirty="0" smtClean="0"/>
              <a:t>, </a:t>
            </a:r>
            <a:r>
              <a:rPr lang="en-GB" dirty="0" err="1" smtClean="0"/>
              <a:t>tabel</a:t>
            </a:r>
            <a:r>
              <a:rPr lang="en-GB" dirty="0" smtClean="0"/>
              <a:t> </a:t>
            </a:r>
            <a:r>
              <a:rPr lang="en-GB" dirty="0" err="1" smtClean="0"/>
              <a:t>eller</a:t>
            </a:r>
            <a:r>
              <a:rPr lang="en-GB" dirty="0" smtClean="0"/>
              <a:t> </a:t>
            </a:r>
            <a:r>
              <a:rPr lang="en-GB" dirty="0" err="1" smtClean="0"/>
              <a:t>graf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cxnSp>
        <p:nvCxnSpPr>
          <p:cNvPr id="17" name="Lige forbindelse 8"/>
          <p:cNvCxnSpPr/>
          <p:nvPr userDrawn="1"/>
        </p:nvCxnSpPr>
        <p:spPr>
          <a:xfrm>
            <a:off x="450000" y="6099341"/>
            <a:ext cx="404141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Lige forbindelse 9"/>
          <p:cNvCxnSpPr/>
          <p:nvPr userDrawn="1"/>
        </p:nvCxnSpPr>
        <p:spPr>
          <a:xfrm>
            <a:off x="4642398" y="6099341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Lige forbindelse 10"/>
          <p:cNvCxnSpPr/>
          <p:nvPr userDrawn="1"/>
        </p:nvCxnSpPr>
        <p:spPr>
          <a:xfrm>
            <a:off x="6747563" y="6099341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10" name="Pladsholder til dias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4022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1216" y="504000"/>
            <a:ext cx="3847294" cy="2642693"/>
          </a:xfrm>
        </p:spPr>
        <p:txBody>
          <a:bodyPr tIns="0" anchor="t">
            <a:noAutofit/>
          </a:bodyPr>
          <a:lstStyle>
            <a:lvl1pPr algn="l">
              <a:lnSpc>
                <a:spcPts val="4915"/>
              </a:lnSpc>
              <a:defRPr sz="4700" b="0"/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4571999" y="503239"/>
            <a:ext cx="4119563" cy="5421312"/>
          </a:xfrm>
        </p:spPr>
        <p:txBody>
          <a:bodyPr tIns="0">
            <a:noAutofit/>
          </a:bodyPr>
          <a:lstStyle>
            <a:lvl1pPr marL="370998" indent="-370998">
              <a:buSzPct val="100000"/>
              <a:buFont typeface="Symbol" panose="05050102010706020507" pitchFamily="18" charset="2"/>
              <a:buChar char="¾"/>
              <a:defRPr sz="2100"/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9" name="Pladsholder til dias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26190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ktangel 12"/>
          <p:cNvSpPr/>
          <p:nvPr userDrawn="1"/>
        </p:nvSpPr>
        <p:spPr>
          <a:xfrm>
            <a:off x="4566752" y="0"/>
            <a:ext cx="4578835" cy="68595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714" tIns="45857" rIns="91714" bIns="45857" rtlCol="0" anchor="ctr"/>
          <a:lstStyle/>
          <a:p>
            <a:pPr algn="ctr"/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49844" y="504000"/>
            <a:ext cx="3847294" cy="2532386"/>
          </a:xfrm>
        </p:spPr>
        <p:txBody>
          <a:bodyPr tIns="0" anchor="t">
            <a:noAutofit/>
          </a:bodyPr>
          <a:lstStyle>
            <a:lvl1pPr algn="l">
              <a:lnSpc>
                <a:spcPts val="4915"/>
              </a:lnSpc>
              <a:defRPr sz="4700" b="0"/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9" name="Pladsholder til tekst 2"/>
          <p:cNvSpPr>
            <a:spLocks noGrp="1"/>
          </p:cNvSpPr>
          <p:nvPr>
            <p:ph type="body" sz="quarter" idx="13"/>
          </p:nvPr>
        </p:nvSpPr>
        <p:spPr>
          <a:xfrm>
            <a:off x="450000" y="3130475"/>
            <a:ext cx="3848400" cy="27940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Char char="​"/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GB" dirty="0"/>
          </a:p>
        </p:txBody>
      </p:sp>
      <p:sp>
        <p:nvSpPr>
          <p:cNvPr id="10" name="Pladsholder til indhold 3"/>
          <p:cNvSpPr>
            <a:spLocks noGrp="1"/>
          </p:cNvSpPr>
          <p:nvPr>
            <p:ph idx="1" hasCustomPrompt="1"/>
          </p:nvPr>
        </p:nvSpPr>
        <p:spPr>
          <a:xfrm>
            <a:off x="4860826" y="503239"/>
            <a:ext cx="3830736" cy="5421312"/>
          </a:xfrm>
        </p:spPr>
        <p:txBody>
          <a:bodyPr tIns="0">
            <a:noAutofit/>
          </a:bodyPr>
          <a:lstStyle>
            <a:lvl1pPr marL="0" indent="0">
              <a:buSzPct val="100000"/>
              <a:buFont typeface="Arial" panose="020B0604020202020204" pitchFamily="34" charset="0"/>
              <a:buChar char="​"/>
              <a:defRPr sz="2100"/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r>
              <a:rPr lang="en-GB" dirty="0" smtClean="0"/>
              <a:t>, </a:t>
            </a:r>
            <a:r>
              <a:rPr lang="en-GB" dirty="0" err="1" smtClean="0"/>
              <a:t>tabel</a:t>
            </a:r>
            <a:r>
              <a:rPr lang="en-GB" dirty="0" smtClean="0"/>
              <a:t> </a:t>
            </a:r>
            <a:r>
              <a:rPr lang="en-GB" dirty="0" err="1" smtClean="0"/>
              <a:t>eller</a:t>
            </a:r>
            <a:r>
              <a:rPr lang="en-GB" dirty="0" smtClean="0"/>
              <a:t> </a:t>
            </a:r>
            <a:r>
              <a:rPr lang="en-GB" dirty="0" err="1" smtClean="0"/>
              <a:t>graf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cxnSp>
        <p:nvCxnSpPr>
          <p:cNvPr id="11" name="Lige forbindelse midt"/>
          <p:cNvCxnSpPr/>
          <p:nvPr userDrawn="1"/>
        </p:nvCxnSpPr>
        <p:spPr>
          <a:xfrm>
            <a:off x="4642398" y="6099341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Lige forbindelse højre"/>
          <p:cNvCxnSpPr/>
          <p:nvPr userDrawn="1"/>
        </p:nvCxnSpPr>
        <p:spPr>
          <a:xfrm>
            <a:off x="6747563" y="6099341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ladsholder til dato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7" name="Pladsholder til sidefod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8" name="Pladsholder til diasnummer 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0562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tekst og baggrunds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0000" y="503238"/>
            <a:ext cx="3848400" cy="2529316"/>
          </a:xfrm>
        </p:spPr>
        <p:txBody>
          <a:bodyPr tIns="0" anchor="t">
            <a:noAutofit/>
          </a:bodyPr>
          <a:lstStyle>
            <a:lvl1pPr algn="l">
              <a:lnSpc>
                <a:spcPts val="4915"/>
              </a:lnSpc>
              <a:defRPr sz="4700" b="0"/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9" name="Pladsholder til tekst 2"/>
          <p:cNvSpPr>
            <a:spLocks noGrp="1"/>
          </p:cNvSpPr>
          <p:nvPr>
            <p:ph type="body" sz="quarter" idx="13" hasCustomPrompt="1"/>
          </p:nvPr>
        </p:nvSpPr>
        <p:spPr>
          <a:xfrm>
            <a:off x="450000" y="3130551"/>
            <a:ext cx="3848400" cy="2793999"/>
          </a:xfrm>
        </p:spPr>
        <p:txBody>
          <a:bodyPr>
            <a:noAutofit/>
          </a:bodyPr>
          <a:lstStyle>
            <a:lvl1pPr marL="0" indent="0">
              <a:buNone/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7" name="Pladsholder til billede 3"/>
          <p:cNvSpPr>
            <a:spLocks noGrp="1"/>
          </p:cNvSpPr>
          <p:nvPr>
            <p:ph type="pic" sz="quarter" idx="14" hasCustomPrompt="1"/>
          </p:nvPr>
        </p:nvSpPr>
        <p:spPr>
          <a:xfrm>
            <a:off x="4566752" y="857"/>
            <a:ext cx="4578836" cy="6857874"/>
          </a:xfrm>
        </p:spPr>
        <p:txBody>
          <a:bodyPr tIns="540000" bIns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a-DK" dirty="0" smtClean="0"/>
              <a:t>Klik på ikonet og indsæt billede</a:t>
            </a:r>
            <a:endParaRPr lang="da-DK" dirty="0"/>
          </a:p>
        </p:txBody>
      </p:sp>
      <p:sp>
        <p:nvSpPr>
          <p:cNvPr id="14" name="Pladsholder til billede streg bund h"/>
          <p:cNvSpPr>
            <a:spLocks noGrp="1"/>
          </p:cNvSpPr>
          <p:nvPr>
            <p:ph type="pic" sz="quarter" idx="15" hasCustomPrompt="1"/>
          </p:nvPr>
        </p:nvSpPr>
        <p:spPr>
          <a:xfrm>
            <a:off x="6717600" y="6099177"/>
            <a:ext cx="1976400" cy="0"/>
          </a:xfrm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 dirty="0" smtClean="0"/>
              <a:t> </a:t>
            </a:r>
            <a:endParaRPr lang="da-DK" dirty="0"/>
          </a:p>
        </p:txBody>
      </p:sp>
      <p:sp>
        <p:nvSpPr>
          <p:cNvPr id="16" name="Pladsholder til billede streg bund v"/>
          <p:cNvSpPr>
            <a:spLocks noGrp="1"/>
          </p:cNvSpPr>
          <p:nvPr>
            <p:ph type="pic" sz="quarter" idx="16" hasCustomPrompt="1"/>
          </p:nvPr>
        </p:nvSpPr>
        <p:spPr>
          <a:xfrm>
            <a:off x="4659539" y="6099177"/>
            <a:ext cx="1874949" cy="0"/>
          </a:xfrm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 dirty="0" smtClean="0"/>
              <a:t> </a:t>
            </a:r>
            <a:endParaRPr lang="da-DK" dirty="0"/>
          </a:p>
        </p:txBody>
      </p:sp>
      <p:sp>
        <p:nvSpPr>
          <p:cNvPr id="17" name="Pladsholder til billede streg top"/>
          <p:cNvSpPr>
            <a:spLocks noGrp="1"/>
          </p:cNvSpPr>
          <p:nvPr>
            <p:ph type="pic" sz="quarter" idx="17" hasCustomPrompt="1"/>
          </p:nvPr>
        </p:nvSpPr>
        <p:spPr>
          <a:xfrm>
            <a:off x="6819051" y="833945"/>
            <a:ext cx="1874949" cy="0"/>
          </a:xfrm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 dirty="0" smtClean="0"/>
              <a:t> </a:t>
            </a:r>
            <a:endParaRPr lang="da-DK" dirty="0"/>
          </a:p>
        </p:txBody>
      </p:sp>
      <p:grpSp>
        <p:nvGrpSpPr>
          <p:cNvPr id="12" name="Gruppe 24"/>
          <p:cNvGrpSpPr/>
          <p:nvPr userDrawn="1"/>
        </p:nvGrpSpPr>
        <p:grpSpPr>
          <a:xfrm>
            <a:off x="9144000" y="1610554"/>
            <a:ext cx="2032000" cy="3257302"/>
            <a:chOff x="9144000" y="2030668"/>
            <a:chExt cx="2032000" cy="3257302"/>
          </a:xfrm>
        </p:grpSpPr>
        <p:sp>
          <p:nvSpPr>
            <p:cNvPr id="13" name="TextBox 12"/>
            <p:cNvSpPr txBox="1">
              <a:spLocks noChangeArrowheads="1"/>
            </p:cNvSpPr>
            <p:nvPr userDrawn="1"/>
          </p:nvSpPr>
          <p:spPr bwMode="auto">
            <a:xfrm>
              <a:off x="9144000" y="2030668"/>
              <a:ext cx="2032000" cy="3257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44000" tIns="0" rIns="0" bIns="0">
              <a:spAutoFit/>
            </a:bodyPr>
            <a:lstStyle>
              <a:defPPr>
                <a:defRPr lang="da-DK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1" hangingPunct="1">
                <a:spcAft>
                  <a:spcPts val="600"/>
                </a:spcAft>
                <a:buFontTx/>
                <a:buNone/>
                <a:defRPr/>
              </a:pPr>
              <a:r>
                <a:rPr lang="en-GB" sz="900" b="1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Indsæt billede</a:t>
              </a:r>
            </a:p>
            <a:p>
              <a:pPr algn="l" eaLnBrk="1" hangingPunct="1">
                <a:spcBef>
                  <a:spcPts val="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1. Klik på det lille billede-indsættelsesikon i midten</a:t>
              </a:r>
              <a:b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af pladsholderen</a:t>
              </a:r>
            </a:p>
            <a:p>
              <a:pPr algn="l" eaLnBrk="1" hangingPunct="1">
                <a:spcBef>
                  <a:spcPts val="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2. Indsæt det ønskede billede</a:t>
              </a:r>
            </a:p>
            <a:p>
              <a:pPr algn="l" eaLnBrk="1" hangingPunct="1">
                <a:spcBef>
                  <a:spcPts val="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3. Klik </a:t>
              </a:r>
              <a:r>
                <a:rPr lang="en-GB" sz="900" b="1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Beskær</a:t>
              </a: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for at ændre</a:t>
              </a:r>
            </a:p>
            <a:p>
              <a:pPr algn="l" eaLnBrk="1" hangingPunct="1">
                <a:spcBef>
                  <a:spcPts val="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billedets fokus/størrelse</a:t>
              </a:r>
            </a:p>
            <a:p>
              <a:pPr algn="l" eaLnBrk="1" hangingPunct="1">
                <a:spcBef>
                  <a:spcPct val="0"/>
                </a:spcBef>
                <a:spcAft>
                  <a:spcPts val="240"/>
                </a:spcAft>
                <a:buFontTx/>
                <a:buNone/>
                <a:defRPr/>
              </a:pPr>
              <a:endParaRPr lang="en-GB" altLang="da-DK" sz="900" b="0" noProof="1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endParaRPr>
            </a:p>
            <a:p>
              <a:pPr algn="l" eaLnBrk="1" hangingPunct="1">
                <a:spcBef>
                  <a:spcPct val="0"/>
                </a:spcBef>
                <a:spcAft>
                  <a:spcPts val="240"/>
                </a:spcAft>
                <a:buFontTx/>
                <a:buNone/>
                <a:defRPr/>
              </a:pPr>
              <a:endParaRPr lang="en-GB" altLang="da-DK" sz="900" b="0" noProof="1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endParaRPr>
            </a:p>
            <a:p>
              <a:pPr algn="l" eaLnBrk="1" hangingPunct="1">
                <a:spcBef>
                  <a:spcPct val="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altLang="da-DK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itchFamily="34" charset="0"/>
                </a:rPr>
                <a:t>4. Ønsker du at skalere billedet, så hold </a:t>
              </a:r>
              <a:r>
                <a:rPr lang="en-GB" altLang="da-DK" sz="900" b="1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itchFamily="34" charset="0"/>
                </a:rPr>
                <a:t>SHIFT</a:t>
              </a:r>
              <a:r>
                <a:rPr lang="en-GB" altLang="da-DK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itchFamily="34" charset="0"/>
                </a:rPr>
                <a:t>-knappen nede, mens der trækkes i billedets hjørner</a:t>
              </a:r>
            </a:p>
            <a:p>
              <a:pPr algn="l" eaLnBrk="1" hangingPunct="1">
                <a:spcBef>
                  <a:spcPct val="0"/>
                </a:spcBef>
                <a:spcAft>
                  <a:spcPts val="240"/>
                </a:spcAft>
                <a:buFontTx/>
                <a:buNone/>
                <a:defRPr/>
              </a:pPr>
              <a:endParaRPr lang="en-GB" altLang="da-DK" sz="900" b="0" noProof="1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endParaRPr>
            </a:p>
            <a:p>
              <a:pPr algn="l" eaLnBrk="1" hangingPunct="1">
                <a:spcBef>
                  <a:spcPct val="0"/>
                </a:spcBef>
                <a:spcAft>
                  <a:spcPts val="240"/>
                </a:spcAft>
                <a:buFontTx/>
                <a:buNone/>
                <a:defRPr/>
              </a:pPr>
              <a:endParaRPr lang="en-GB" altLang="da-DK" sz="900" b="0" noProof="1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endParaRPr>
            </a:p>
            <a:p>
              <a:pPr algn="l" eaLnBrk="1" fontAlgn="auto" hangingPunct="1">
                <a:spcBef>
                  <a:spcPts val="600"/>
                </a:spcBef>
                <a:spcAft>
                  <a:spcPts val="240"/>
                </a:spcAft>
                <a:buFontTx/>
                <a:buNone/>
                <a:defRPr/>
              </a:pPr>
              <a:endParaRPr lang="en-GB" sz="900" b="1" noProof="1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algn="l" eaLnBrk="1" fontAlgn="auto" hangingPunct="1">
                <a:spcBef>
                  <a:spcPts val="600"/>
                </a:spcBef>
                <a:spcAft>
                  <a:spcPts val="240"/>
                </a:spcAft>
                <a:buFontTx/>
                <a:buNone/>
                <a:defRPr/>
              </a:pPr>
              <a:r>
                <a:rPr lang="en-GB" sz="900" b="1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Tips</a:t>
              </a:r>
              <a:r>
                <a:rPr lang="en-GB" sz="900" b="0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 Hvis du sletter billedet, og indsætter et nyt, kan billedet lægge sig foran tekst og grafik, hvis dette sker, skal du vælge billedet, højreklik og vælg </a:t>
              </a:r>
              <a:r>
                <a:rPr lang="en-GB" sz="900" b="1" noProof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Placer bagest</a:t>
              </a:r>
              <a:endParaRPr lang="en-GB" altLang="da-DK" sz="900" b="0" noProof="1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endParaRPr>
            </a:p>
          </p:txBody>
        </p:sp>
        <p:pic>
          <p:nvPicPr>
            <p:cNvPr id="15" name="Picture 14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08200" y="3184246"/>
              <a:ext cx="335979" cy="2666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17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08200" y="3948246"/>
              <a:ext cx="334963" cy="347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" name="Pladsholder til dato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10" name="Pladsholder til diasnummer 9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9776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al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0349" y="503238"/>
            <a:ext cx="8240400" cy="851984"/>
          </a:xfrm>
        </p:spPr>
        <p:txBody>
          <a:bodyPr anchor="t">
            <a:normAutofit/>
          </a:bodyPr>
          <a:lstStyle>
            <a:lvl1pPr algn="l">
              <a:lnSpc>
                <a:spcPts val="2407"/>
              </a:lnSpc>
              <a:defRPr sz="2200"/>
            </a:lvl1pPr>
          </a:lstStyle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15" name="Pladsholder til tekst 2"/>
          <p:cNvSpPr>
            <a:spLocks noGrp="1"/>
          </p:cNvSpPr>
          <p:nvPr>
            <p:ph type="body" sz="quarter" idx="13" hasCustomPrompt="1"/>
          </p:nvPr>
        </p:nvSpPr>
        <p:spPr>
          <a:xfrm>
            <a:off x="450000" y="2011660"/>
            <a:ext cx="1944000" cy="3912889"/>
          </a:xfrm>
        </p:spPr>
        <p:txBody>
          <a:bodyPr numCol="1" spcCol="180540">
            <a:normAutofit/>
          </a:bodyPr>
          <a:lstStyle>
            <a:lvl1pPr marL="0" indent="0">
              <a:buFont typeface="Arial" panose="020B0604020202020204" pitchFamily="34" charset="0"/>
              <a:buChar char="​"/>
              <a:defRPr sz="1400"/>
            </a:lvl1pPr>
            <a:lvl2pPr marL="288000">
              <a:defRPr sz="1400"/>
            </a:lvl2pPr>
            <a:lvl3pPr marL="432000" indent="-216000">
              <a:defRPr sz="1400"/>
            </a:lvl3pPr>
            <a:lvl4pPr marL="648000" indent="-216000">
              <a:defRPr sz="1400"/>
            </a:lvl4pPr>
            <a:lvl5pPr marL="864000" indent="-216000">
              <a:defRPr sz="1400"/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cxnSp>
        <p:nvCxnSpPr>
          <p:cNvPr id="12" name="Lige forbindelse 2"/>
          <p:cNvCxnSpPr/>
          <p:nvPr userDrawn="1"/>
        </p:nvCxnSpPr>
        <p:spPr>
          <a:xfrm>
            <a:off x="452438" y="1801719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ladsholder til tekst 3"/>
          <p:cNvSpPr>
            <a:spLocks noGrp="1"/>
          </p:cNvSpPr>
          <p:nvPr>
            <p:ph type="body" sz="quarter" idx="14" hasCustomPrompt="1"/>
          </p:nvPr>
        </p:nvSpPr>
        <p:spPr>
          <a:xfrm>
            <a:off x="2547418" y="2011660"/>
            <a:ext cx="1944000" cy="3912889"/>
          </a:xfrm>
        </p:spPr>
        <p:txBody>
          <a:bodyPr numCol="1" spcCol="180540">
            <a:normAutofit/>
          </a:bodyPr>
          <a:lstStyle>
            <a:lvl1pPr marL="0" indent="0">
              <a:buFont typeface="Arial" panose="020B0604020202020204" pitchFamily="34" charset="0"/>
              <a:buChar char="​"/>
              <a:defRPr sz="1400"/>
            </a:lvl1pPr>
            <a:lvl2pPr marL="288000">
              <a:defRPr sz="1400"/>
            </a:lvl2pPr>
            <a:lvl3pPr marL="432000" indent="-216000">
              <a:defRPr sz="1400"/>
            </a:lvl3pPr>
            <a:lvl4pPr marL="648000" indent="-216000">
              <a:defRPr sz="1400"/>
            </a:lvl4pPr>
            <a:lvl5pPr marL="864000" indent="-216000">
              <a:defRPr sz="1400"/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cxnSp>
        <p:nvCxnSpPr>
          <p:cNvPr id="13" name="Lige forbindelse 3"/>
          <p:cNvCxnSpPr/>
          <p:nvPr userDrawn="1"/>
        </p:nvCxnSpPr>
        <p:spPr>
          <a:xfrm>
            <a:off x="2547418" y="1801719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ladsholder til tekst 4"/>
          <p:cNvSpPr>
            <a:spLocks noGrp="1"/>
          </p:cNvSpPr>
          <p:nvPr>
            <p:ph type="body" sz="quarter" idx="15" hasCustomPrompt="1"/>
          </p:nvPr>
        </p:nvSpPr>
        <p:spPr>
          <a:xfrm>
            <a:off x="4642398" y="2011660"/>
            <a:ext cx="1944000" cy="3912889"/>
          </a:xfrm>
        </p:spPr>
        <p:txBody>
          <a:bodyPr numCol="1" spcCol="180540">
            <a:normAutofit/>
          </a:bodyPr>
          <a:lstStyle>
            <a:lvl1pPr marL="0" indent="0">
              <a:buFont typeface="Arial" panose="020B0604020202020204" pitchFamily="34" charset="0"/>
              <a:buChar char="​"/>
              <a:defRPr sz="1400"/>
            </a:lvl1pPr>
            <a:lvl2pPr marL="288000">
              <a:defRPr sz="1400"/>
            </a:lvl2pPr>
            <a:lvl3pPr marL="432000" indent="-216000">
              <a:defRPr sz="1400"/>
            </a:lvl3pPr>
            <a:lvl4pPr marL="648000" indent="-216000">
              <a:defRPr sz="1400"/>
            </a:lvl4pPr>
            <a:lvl5pPr marL="864000" indent="-216000">
              <a:defRPr sz="1400"/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cxnSp>
        <p:nvCxnSpPr>
          <p:cNvPr id="10" name="Lige forbindelse 4"/>
          <p:cNvCxnSpPr/>
          <p:nvPr userDrawn="1"/>
        </p:nvCxnSpPr>
        <p:spPr>
          <a:xfrm>
            <a:off x="4642398" y="1801719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ladsholder til tekst 5"/>
          <p:cNvSpPr>
            <a:spLocks noGrp="1"/>
          </p:cNvSpPr>
          <p:nvPr>
            <p:ph type="body" sz="quarter" idx="16" hasCustomPrompt="1"/>
          </p:nvPr>
        </p:nvSpPr>
        <p:spPr>
          <a:xfrm>
            <a:off x="6747563" y="2011660"/>
            <a:ext cx="1944000" cy="3912889"/>
          </a:xfrm>
        </p:spPr>
        <p:txBody>
          <a:bodyPr numCol="1" spcCol="180540">
            <a:normAutofit/>
          </a:bodyPr>
          <a:lstStyle>
            <a:lvl1pPr marL="0" indent="0">
              <a:buFont typeface="Arial" panose="020B0604020202020204" pitchFamily="34" charset="0"/>
              <a:buChar char="​"/>
              <a:defRPr sz="1400"/>
            </a:lvl1pPr>
            <a:lvl2pPr marL="288000">
              <a:defRPr sz="1400"/>
            </a:lvl2pPr>
            <a:lvl3pPr marL="432000" indent="-216000">
              <a:defRPr sz="1400"/>
            </a:lvl3pPr>
            <a:lvl4pPr marL="648000" indent="-216000">
              <a:defRPr sz="1400"/>
            </a:lvl4pPr>
            <a:lvl5pPr marL="864000" indent="-216000">
              <a:defRPr sz="1400"/>
            </a:lvl5pPr>
          </a:lstStyle>
          <a:p>
            <a:pPr lvl="0"/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cxnSp>
        <p:nvCxnSpPr>
          <p:cNvPr id="11" name="Lige forbindelse 5"/>
          <p:cNvCxnSpPr/>
          <p:nvPr userDrawn="1"/>
        </p:nvCxnSpPr>
        <p:spPr>
          <a:xfrm>
            <a:off x="6737379" y="1801719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ladsholder til dato 2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8" name="Pladsholder til diasnummer 7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86947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449329" y="503238"/>
            <a:ext cx="8240400" cy="914729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titel</a:t>
            </a:r>
            <a:endParaRPr lang="en-GB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449330" y="1922462"/>
            <a:ext cx="8240400" cy="40020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</a:t>
            </a:r>
            <a:r>
              <a:rPr lang="en-GB" dirty="0" err="1" smtClean="0"/>
              <a:t>og</a:t>
            </a:r>
            <a:r>
              <a:rPr lang="en-GB" dirty="0" smtClean="0"/>
              <a:t> </a:t>
            </a:r>
            <a:r>
              <a:rPr lang="en-GB" dirty="0" err="1" smtClean="0"/>
              <a:t>indsæt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endParaRPr lang="en-GB" dirty="0" smtClean="0"/>
          </a:p>
          <a:p>
            <a:pPr lvl="1"/>
            <a:r>
              <a:rPr lang="en-GB" dirty="0" err="1" smtClean="0"/>
              <a:t>Andet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Tredje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Fjerde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Femte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5"/>
            <a:r>
              <a:rPr lang="en-GB" dirty="0" smtClean="0"/>
              <a:t>6</a:t>
            </a:r>
          </a:p>
          <a:p>
            <a:pPr lvl="6"/>
            <a:r>
              <a:rPr lang="en-GB" dirty="0" smtClean="0"/>
              <a:t>7</a:t>
            </a:r>
          </a:p>
          <a:p>
            <a:pPr lvl="7"/>
            <a:r>
              <a:rPr lang="en-GB" dirty="0" smtClean="0"/>
              <a:t>8</a:t>
            </a:r>
          </a:p>
          <a:p>
            <a:pPr lvl="8"/>
            <a:r>
              <a:rPr lang="en-GB" dirty="0" smtClean="0"/>
              <a:t>9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6747563" y="6248276"/>
            <a:ext cx="1143797" cy="36521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49999" y="6248276"/>
            <a:ext cx="4041419" cy="36521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marL="0" marR="0" indent="0" algn="l" defTabSz="9171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Danish Geodata Agency</a:t>
            </a:r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4"/>
          </p:nvPr>
        </p:nvSpPr>
        <p:spPr>
          <a:xfrm>
            <a:off x="7957169" y="6248276"/>
            <a:ext cx="734201" cy="36521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‹nr.›</a:t>
            </a:fld>
            <a:endParaRPr lang="en-GB" dirty="0"/>
          </a:p>
        </p:txBody>
      </p:sp>
      <p:cxnSp>
        <p:nvCxnSpPr>
          <p:cNvPr id="9" name="Lige forbindelse venstre"/>
          <p:cNvCxnSpPr/>
          <p:nvPr/>
        </p:nvCxnSpPr>
        <p:spPr>
          <a:xfrm>
            <a:off x="450000" y="6099341"/>
            <a:ext cx="404141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Lige forbindelse midt"/>
          <p:cNvCxnSpPr/>
          <p:nvPr/>
        </p:nvCxnSpPr>
        <p:spPr>
          <a:xfrm>
            <a:off x="4642398" y="6099341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Lige forbindelse højre"/>
          <p:cNvCxnSpPr/>
          <p:nvPr/>
        </p:nvCxnSpPr>
        <p:spPr>
          <a:xfrm>
            <a:off x="6747563" y="6099341"/>
            <a:ext cx="19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993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52" r:id="rId9"/>
    <p:sldLayoutId id="2147483666" r:id="rId10"/>
    <p:sldLayoutId id="2147483667" r:id="rId11"/>
    <p:sldLayoutId id="2147483668" r:id="rId12"/>
  </p:sldLayoutIdLst>
  <p:timing>
    <p:tnLst>
      <p:par>
        <p:cTn id="1" dur="indefinite" restart="never" nodeType="tmRoot"/>
      </p:par>
    </p:tnLst>
  </p:timing>
  <p:hf hdr="0"/>
  <p:txStyles>
    <p:titleStyle>
      <a:lvl1pPr algn="l" defTabSz="917142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7142" rtl="0" eaLnBrk="1" latinLnBrk="0" hangingPunct="1">
        <a:spcBef>
          <a:spcPct val="20000"/>
        </a:spcBef>
        <a:buFont typeface="Arial" panose="020B0604020202020204" pitchFamily="34" charset="0"/>
        <a:buChar char="​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80000" algn="l" defTabSz="917142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000" algn="l" defTabSz="917142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80000" algn="l" defTabSz="917142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917142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180000" algn="l" defTabSz="917142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540000" indent="-180000" algn="l" defTabSz="917142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540000" indent="-180000" algn="l" defTabSz="917142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-180000" algn="l" defTabSz="917142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71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8570" algn="l" defTabSz="9171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7142" algn="l" defTabSz="9171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5712" algn="l" defTabSz="9171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34284" algn="l" defTabSz="9171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92854" algn="l" defTabSz="9171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51426" algn="l" defTabSz="9171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9996" algn="l" defTabSz="9171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68568" algn="l" defTabSz="9171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36" userDrawn="1">
          <p15:clr>
            <a:srgbClr val="F26B43"/>
          </p15:clr>
        </p15:guide>
        <p15:guide id="2" pos="5417" userDrawn="1">
          <p15:clr>
            <a:srgbClr val="F26B43"/>
          </p15:clr>
        </p15:guide>
        <p15:guide id="3" orient="horz" pos="308" userDrawn="1">
          <p15:clr>
            <a:srgbClr val="F26B43"/>
          </p15:clr>
        </p15:guide>
        <p15:guide id="4" orient="horz" pos="1132" userDrawn="1">
          <p15:clr>
            <a:srgbClr val="F26B43"/>
          </p15:clr>
        </p15:guide>
        <p15:guide id="5" orient="horz" pos="1208" userDrawn="1">
          <p15:clr>
            <a:srgbClr val="F26B43"/>
          </p15:clr>
        </p15:guide>
        <p15:guide id="6" orient="horz" pos="37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gronlandskehavnelods.dk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Sailing Directions</a:t>
            </a:r>
            <a:endParaRPr lang="en-GB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z="2800" dirty="0" smtClean="0"/>
              <a:t>	From paper to </a:t>
            </a:r>
            <a:r>
              <a:rPr lang="en-GB" sz="2800" dirty="0" smtClean="0"/>
              <a:t>web -</a:t>
            </a:r>
            <a:endParaRPr lang="en-GB" sz="2800" dirty="0" smtClean="0"/>
          </a:p>
          <a:p>
            <a:r>
              <a:rPr lang="en-GB" sz="2800" dirty="0"/>
              <a:t>	</a:t>
            </a:r>
            <a:r>
              <a:rPr lang="en-GB" sz="2800" dirty="0" smtClean="0"/>
              <a:t>	Greenland Harbour Pilot</a:t>
            </a:r>
            <a:endParaRPr lang="en-GB" sz="280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9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201" y="3429000"/>
            <a:ext cx="3643313" cy="264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ladsholder til tekst 2"/>
          <p:cNvSpPr>
            <a:spLocks noGrp="1"/>
          </p:cNvSpPr>
          <p:nvPr>
            <p:ph type="body" sz="quarter" idx="13"/>
          </p:nvPr>
        </p:nvSpPr>
        <p:spPr>
          <a:xfrm>
            <a:off x="450000" y="477467"/>
            <a:ext cx="3848400" cy="5447084"/>
          </a:xfrm>
        </p:spPr>
        <p:txBody>
          <a:bodyPr/>
          <a:lstStyle/>
          <a:p>
            <a:r>
              <a:rPr lang="en-GB" sz="2700" dirty="0" smtClean="0"/>
              <a:t>Web </a:t>
            </a:r>
            <a:r>
              <a:rPr lang="en-GB" sz="2700" dirty="0" smtClean="0"/>
              <a:t>publication</a:t>
            </a:r>
          </a:p>
          <a:p>
            <a:r>
              <a:rPr lang="en-US" sz="2000" dirty="0"/>
              <a:t>can be downloaded free of </a:t>
            </a:r>
            <a:r>
              <a:rPr lang="en-US" sz="2000" dirty="0" smtClean="0"/>
              <a:t>charge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Sailing </a:t>
            </a:r>
            <a:r>
              <a:rPr lang="en-US" sz="2000" dirty="0"/>
              <a:t>Directions </a:t>
            </a:r>
            <a:r>
              <a:rPr lang="en-US" sz="2000" dirty="0" smtClean="0"/>
              <a:t>for East Greenland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General information about East Greenland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Explanations of the place names</a:t>
            </a:r>
          </a:p>
          <a:p>
            <a:pPr>
              <a:buNone/>
            </a:pPr>
            <a:r>
              <a:rPr lang="en-US" sz="2700" dirty="0" smtClean="0"/>
              <a:t>Web information</a:t>
            </a:r>
            <a:endParaRPr lang="en-US" sz="270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Den </a:t>
            </a:r>
            <a:r>
              <a:rPr lang="en-US" sz="2000" dirty="0" err="1" smtClean="0"/>
              <a:t>danske</a:t>
            </a:r>
            <a:r>
              <a:rPr lang="en-US" sz="2000" dirty="0" smtClean="0"/>
              <a:t> </a:t>
            </a:r>
            <a:r>
              <a:rPr lang="en-US" sz="2000" dirty="0" err="1" smtClean="0"/>
              <a:t>Havnelods</a:t>
            </a:r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Den </a:t>
            </a:r>
            <a:r>
              <a:rPr lang="en-US" sz="2000" dirty="0" err="1" smtClean="0"/>
              <a:t>grønlandske</a:t>
            </a:r>
            <a:r>
              <a:rPr lang="en-US" sz="2000" dirty="0" smtClean="0"/>
              <a:t> </a:t>
            </a:r>
            <a:r>
              <a:rPr lang="en-US" sz="2000" dirty="0" err="1" smtClean="0"/>
              <a:t>Havnelods</a:t>
            </a:r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Navigation.gl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Mariners' </a:t>
            </a:r>
            <a:r>
              <a:rPr lang="en-US" sz="2000" dirty="0" err="1"/>
              <a:t>Routeing</a:t>
            </a:r>
            <a:r>
              <a:rPr lang="en-US" sz="2000" dirty="0"/>
              <a:t> Guide Baltic Sea </a:t>
            </a:r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Danish Geodata Agency</a:t>
            </a:r>
            <a:endParaRPr lang="en-GB" dirty="0" smtClean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GB" smtClean="0"/>
              <a:t>Page </a:t>
            </a:r>
            <a:fld id="{8E044AEF-F590-47CE-BE8F-5C241A59BA2A}" type="slidenum">
              <a:rPr lang="en-GB" smtClean="0"/>
              <a:pPr/>
              <a:t>10</a:t>
            </a:fld>
            <a:endParaRPr lang="en-GB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802" y="0"/>
            <a:ext cx="2497113" cy="3266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954" y="549474"/>
            <a:ext cx="2845059" cy="309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802" y="2113708"/>
            <a:ext cx="2308448" cy="3333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703" y="3266065"/>
            <a:ext cx="3254310" cy="2015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802" y="4077866"/>
            <a:ext cx="2405658" cy="1933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711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2"/>
          <p:cNvSpPr>
            <a:spLocks noGrp="1"/>
          </p:cNvSpPr>
          <p:nvPr>
            <p:ph type="body" sz="quarter" idx="13"/>
          </p:nvPr>
        </p:nvSpPr>
        <p:spPr>
          <a:xfrm>
            <a:off x="450000" y="549474"/>
            <a:ext cx="3848400" cy="5375077"/>
          </a:xfrm>
        </p:spPr>
        <p:txBody>
          <a:bodyPr/>
          <a:lstStyle/>
          <a:p>
            <a:r>
              <a:rPr lang="en-GB" sz="2000" dirty="0"/>
              <a:t>In December 2015 The Danish Hydrographic Office published 3 pilots as internet publications only</a:t>
            </a:r>
            <a:r>
              <a:rPr lang="en-US" sz="2000" dirty="0"/>
              <a:t> and the paper version was withdrawn.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“Den </a:t>
            </a:r>
            <a:r>
              <a:rPr lang="en-GB" sz="2000" dirty="0" err="1"/>
              <a:t>grønlandske</a:t>
            </a:r>
            <a:r>
              <a:rPr lang="en-GB" sz="2000" dirty="0"/>
              <a:t> </a:t>
            </a:r>
            <a:r>
              <a:rPr lang="en-GB" sz="2000" dirty="0" err="1"/>
              <a:t>Havnelods</a:t>
            </a:r>
            <a:r>
              <a:rPr lang="en-GB" sz="2000" dirty="0"/>
              <a:t>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000" dirty="0"/>
              <a:t>”Den grønlandske Lods – Sejladsanvisninger Østgrønland”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“Den </a:t>
            </a:r>
            <a:r>
              <a:rPr lang="en-GB" sz="2000" dirty="0" err="1"/>
              <a:t>grønlandske</a:t>
            </a:r>
            <a:r>
              <a:rPr lang="en-GB" sz="2000" dirty="0"/>
              <a:t> </a:t>
            </a:r>
            <a:r>
              <a:rPr lang="en-GB" sz="2000" dirty="0" err="1"/>
              <a:t>Lods</a:t>
            </a:r>
            <a:r>
              <a:rPr lang="en-GB" sz="2000" dirty="0"/>
              <a:t> – </a:t>
            </a:r>
            <a:r>
              <a:rPr lang="en-GB" sz="2000" dirty="0" err="1"/>
              <a:t>Generelle</a:t>
            </a:r>
            <a:r>
              <a:rPr lang="en-GB" sz="2000" dirty="0"/>
              <a:t> </a:t>
            </a:r>
            <a:r>
              <a:rPr lang="en-GB" sz="2000" dirty="0" err="1"/>
              <a:t>oplysninger</a:t>
            </a:r>
            <a:r>
              <a:rPr lang="en-GB" sz="2000" dirty="0"/>
              <a:t> om </a:t>
            </a:r>
            <a:r>
              <a:rPr lang="en-GB" sz="2000" dirty="0" err="1"/>
              <a:t>Østgrønland</a:t>
            </a:r>
            <a:r>
              <a:rPr lang="en-GB" sz="2000" dirty="0" smtClean="0"/>
              <a:t>”</a:t>
            </a:r>
          </a:p>
          <a:p>
            <a:pPr>
              <a:buNone/>
            </a:pPr>
            <a:r>
              <a:rPr lang="en-GB" sz="2000" dirty="0" smtClean="0"/>
              <a:t>And the first English version.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/>
              <a:t>“</a:t>
            </a:r>
            <a:r>
              <a:rPr lang="en-US" sz="2000" dirty="0" smtClean="0"/>
              <a:t>Greenland </a:t>
            </a:r>
            <a:r>
              <a:rPr lang="en-US" sz="2000" dirty="0"/>
              <a:t>Pilot – Sailing Directions for East </a:t>
            </a:r>
            <a:r>
              <a:rPr lang="en-US" sz="2000" dirty="0" smtClean="0"/>
              <a:t>Greenland”</a:t>
            </a:r>
            <a:endParaRPr lang="en-GB" sz="2000" dirty="0"/>
          </a:p>
          <a:p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11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802" y="117426"/>
            <a:ext cx="3830638" cy="2780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825" y="2349674"/>
            <a:ext cx="4003797" cy="367240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663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Greenland Harbour Pilot</a:t>
            </a:r>
            <a:br>
              <a:rPr lang="en-GB" dirty="0" smtClean="0"/>
            </a:br>
            <a:r>
              <a:rPr lang="en-GB" sz="2400" dirty="0" smtClean="0"/>
              <a:t>From </a:t>
            </a:r>
            <a:r>
              <a:rPr lang="en-GB" sz="2400" dirty="0" smtClean="0"/>
              <a:t>printed publication </a:t>
            </a:r>
            <a:r>
              <a:rPr lang="en-GB" sz="2400" dirty="0" smtClean="0"/>
              <a:t>to web</a:t>
            </a:r>
            <a:endParaRPr lang="en-GB" sz="240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3</a:t>
            </a:fld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46" y="2061642"/>
            <a:ext cx="2592056" cy="3672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952" y="2061642"/>
            <a:ext cx="5167108" cy="3779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Lige forbindelse 8"/>
          <p:cNvCxnSpPr/>
          <p:nvPr/>
        </p:nvCxnSpPr>
        <p:spPr>
          <a:xfrm>
            <a:off x="3420666" y="1917626"/>
            <a:ext cx="0" cy="3923045"/>
          </a:xfrm>
          <a:prstGeom prst="line">
            <a:avLst/>
          </a:prstGeom>
          <a:ln w="50800" cmpd="sng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3305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Greenland Harbour Pilot</a:t>
            </a:r>
            <a:br>
              <a:rPr lang="en-GB" dirty="0" smtClean="0"/>
            </a:br>
            <a:r>
              <a:rPr lang="en-GB" sz="2400" dirty="0" smtClean="0"/>
              <a:t>Data available in </a:t>
            </a:r>
            <a:r>
              <a:rPr lang="en-GB" sz="2400" dirty="0" smtClean="0"/>
              <a:t>printed publication (</a:t>
            </a:r>
            <a:r>
              <a:rPr lang="en-GB" sz="2400" dirty="0" err="1" smtClean="0"/>
              <a:t>Ikerassuaq</a:t>
            </a:r>
            <a:r>
              <a:rPr lang="en-GB" sz="2400" dirty="0" smtClean="0"/>
              <a:t> </a:t>
            </a:r>
            <a:r>
              <a:rPr lang="en-GB" sz="2400" dirty="0" err="1" smtClean="0"/>
              <a:t>Vejrstation</a:t>
            </a:r>
            <a:r>
              <a:rPr lang="en-GB" sz="2400" dirty="0" smtClean="0"/>
              <a:t>)</a:t>
            </a:r>
            <a:endParaRPr lang="en-GB" sz="240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572" y="1917700"/>
            <a:ext cx="5899269" cy="399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01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Greenland Harbour Pilot</a:t>
            </a:r>
            <a:br>
              <a:rPr lang="en-GB" dirty="0" smtClean="0"/>
            </a:br>
            <a:r>
              <a:rPr lang="en-GB" sz="2400" dirty="0" smtClean="0"/>
              <a:t>Data available in </a:t>
            </a:r>
            <a:r>
              <a:rPr lang="en-GB" sz="2400" dirty="0"/>
              <a:t>printed publication (</a:t>
            </a:r>
            <a:r>
              <a:rPr lang="en-GB" sz="2400" dirty="0" err="1"/>
              <a:t>Ikerassuaq</a:t>
            </a:r>
            <a:r>
              <a:rPr lang="en-GB" sz="2400" dirty="0"/>
              <a:t> </a:t>
            </a:r>
            <a:r>
              <a:rPr lang="en-GB" sz="2400" dirty="0" err="1"/>
              <a:t>Vejrstation</a:t>
            </a:r>
            <a:r>
              <a:rPr lang="en-GB" sz="2400" dirty="0"/>
              <a:t>)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512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751" y="1917700"/>
            <a:ext cx="6024910" cy="399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536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2"/>
          <p:cNvSpPr>
            <a:spLocks noGrp="1"/>
          </p:cNvSpPr>
          <p:nvPr>
            <p:ph type="body" sz="quarter" idx="13"/>
          </p:nvPr>
        </p:nvSpPr>
        <p:spPr>
          <a:xfrm>
            <a:off x="450000" y="549474"/>
            <a:ext cx="3848400" cy="5375077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Data from 96 </a:t>
            </a:r>
            <a:r>
              <a:rPr lang="en-US" sz="2000" dirty="0" err="1" smtClean="0"/>
              <a:t>harbours</a:t>
            </a:r>
            <a:r>
              <a:rPr lang="en-US" sz="2000" dirty="0" smtClean="0"/>
              <a:t> </a:t>
            </a:r>
            <a:r>
              <a:rPr lang="en-US" sz="2000" dirty="0" smtClean="0"/>
              <a:t>and settlements was entered manually.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A large amount of outdated data should be </a:t>
            </a:r>
            <a:r>
              <a:rPr lang="en-US" sz="2000" dirty="0" smtClean="0"/>
              <a:t>updated.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Due to poor infrastructure in Greenland alternative fact finding was necessary.</a:t>
            </a:r>
          </a:p>
          <a:p>
            <a:endParaRPr lang="en-US" sz="2000" dirty="0" smtClean="0"/>
          </a:p>
          <a:p>
            <a:endParaRPr lang="en-GB" sz="2000" dirty="0"/>
          </a:p>
          <a:p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6</a:t>
            </a:fld>
            <a:endParaRPr lang="en-GB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802" y="284993"/>
            <a:ext cx="3908507" cy="5727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747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Greenland Harbour Pilot</a:t>
            </a:r>
            <a:br>
              <a:rPr lang="en-GB" dirty="0" smtClean="0"/>
            </a:br>
            <a:r>
              <a:rPr lang="en-GB" sz="2400" dirty="0" smtClean="0"/>
              <a:t>Information </a:t>
            </a:r>
            <a:r>
              <a:rPr lang="en-GB" sz="2400" dirty="0" smtClean="0"/>
              <a:t>available on web (</a:t>
            </a:r>
            <a:r>
              <a:rPr lang="en-GB" sz="2400" dirty="0" err="1" smtClean="0"/>
              <a:t>Ikerassuaq</a:t>
            </a:r>
            <a:r>
              <a:rPr lang="en-GB" sz="2400" dirty="0" smtClean="0"/>
              <a:t> </a:t>
            </a:r>
            <a:r>
              <a:rPr lang="en-GB" sz="2400" dirty="0" err="1"/>
              <a:t>Vejrstation</a:t>
            </a:r>
            <a:r>
              <a:rPr lang="en-GB" sz="2400" dirty="0"/>
              <a:t>)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Danish Geodata Agency</a:t>
            </a:r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Page </a:t>
            </a:r>
            <a:fld id="{8E044AEF-F590-47CE-BE8F-5C241A59BA2A}" type="slidenum">
              <a:rPr lang="en-GB" smtClean="0"/>
              <a:pPr/>
              <a:t>7</a:t>
            </a:fld>
            <a:endParaRPr lang="en-GB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9723" y="1917700"/>
            <a:ext cx="4662966" cy="399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ktangel 6"/>
          <p:cNvSpPr/>
          <p:nvPr/>
        </p:nvSpPr>
        <p:spPr>
          <a:xfrm>
            <a:off x="5822674" y="5783505"/>
            <a:ext cx="280831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1000" dirty="0" smtClean="0">
                <a:hlinkClick r:id="rId4"/>
              </a:rPr>
              <a:t>http://www.gronlandskehavnelods.dk</a:t>
            </a:r>
            <a:endParaRPr lang="da-DK" sz="1000" dirty="0"/>
          </a:p>
        </p:txBody>
      </p:sp>
    </p:spTree>
    <p:extLst>
      <p:ext uri="{BB962C8B-B14F-4D97-AF65-F5344CB8AC3E}">
        <p14:creationId xmlns:p14="http://schemas.microsoft.com/office/powerpoint/2010/main" val="387410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2"/>
          <p:cNvSpPr>
            <a:spLocks noGrp="1"/>
          </p:cNvSpPr>
          <p:nvPr>
            <p:ph type="body" sz="quarter" idx="13"/>
          </p:nvPr>
        </p:nvSpPr>
        <p:spPr>
          <a:xfrm>
            <a:off x="450000" y="477467"/>
            <a:ext cx="3848400" cy="5447084"/>
          </a:xfrm>
        </p:spPr>
        <p:txBody>
          <a:bodyPr/>
          <a:lstStyle/>
          <a:p>
            <a:r>
              <a:rPr lang="en-GB" sz="2800" dirty="0"/>
              <a:t>Greenland Harbour </a:t>
            </a:r>
            <a:r>
              <a:rPr lang="en-GB" sz="2800" dirty="0" smtClean="0"/>
              <a:t>Pilot</a:t>
            </a:r>
          </a:p>
          <a:p>
            <a:r>
              <a:rPr lang="en-GB" sz="2000" dirty="0" smtClean="0"/>
              <a:t>Information </a:t>
            </a:r>
            <a:r>
              <a:rPr lang="en-GB" sz="2000" dirty="0"/>
              <a:t>available on web </a:t>
            </a:r>
            <a:endParaRPr lang="en-GB" sz="2000" dirty="0" smtClean="0"/>
          </a:p>
          <a:p>
            <a:r>
              <a:rPr lang="en-GB" sz="2000" dirty="0" smtClean="0"/>
              <a:t>456 </a:t>
            </a:r>
            <a:r>
              <a:rPr lang="en-GB" sz="2000" dirty="0" smtClean="0"/>
              <a:t>photos </a:t>
            </a:r>
            <a:r>
              <a:rPr lang="en-GB" sz="2000" dirty="0" smtClean="0"/>
              <a:t>from </a:t>
            </a:r>
          </a:p>
          <a:p>
            <a:pPr marL="522900" lvl="1" indent="-342900">
              <a:buFont typeface="Wingdings" panose="05000000000000000000" pitchFamily="2" charset="2"/>
              <a:buChar char="§"/>
            </a:pPr>
            <a:r>
              <a:rPr lang="en-GB" sz="2000" dirty="0" smtClean="0"/>
              <a:t>Captains</a:t>
            </a:r>
          </a:p>
          <a:p>
            <a:pPr marL="522900" lvl="1" indent="-342900">
              <a:buFont typeface="Wingdings" panose="05000000000000000000" pitchFamily="2" charset="2"/>
              <a:buChar char="§"/>
            </a:pPr>
            <a:r>
              <a:rPr lang="en-GB" sz="2000" dirty="0" smtClean="0"/>
              <a:t>Shipping Companies</a:t>
            </a:r>
          </a:p>
          <a:p>
            <a:pPr marL="522900" lvl="1" indent="-342900">
              <a:buFont typeface="Wingdings" panose="05000000000000000000" pitchFamily="2" charset="2"/>
              <a:buChar char="§"/>
            </a:pPr>
            <a:r>
              <a:rPr lang="en-GB" sz="2000" dirty="0" err="1" smtClean="0"/>
              <a:t>Icepatrol</a:t>
            </a:r>
            <a:endParaRPr lang="en-GB" sz="200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2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 smtClean="0"/>
              <a:t>All photos </a:t>
            </a:r>
            <a:r>
              <a:rPr lang="en-GB" sz="2000" dirty="0" smtClean="0"/>
              <a:t>customized manually.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Danish Geodata Agency</a:t>
            </a:r>
            <a:endParaRPr lang="en-GB" dirty="0" smtClean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GB" smtClean="0"/>
              <a:t>Page </a:t>
            </a:r>
            <a:fld id="{8E044AEF-F590-47CE-BE8F-5C241A59BA2A}" type="slidenum">
              <a:rPr lang="en-GB" smtClean="0"/>
              <a:pPr/>
              <a:t>8</a:t>
            </a:fld>
            <a:endParaRPr lang="en-GB" dirty="0"/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5975" y="85808"/>
            <a:ext cx="3302658" cy="2363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802" y="1413570"/>
            <a:ext cx="2880320" cy="250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7788" y="3429794"/>
            <a:ext cx="3763751" cy="2677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926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2"/>
          <p:cNvSpPr>
            <a:spLocks noGrp="1"/>
          </p:cNvSpPr>
          <p:nvPr>
            <p:ph type="body" sz="quarter" idx="13"/>
          </p:nvPr>
        </p:nvSpPr>
        <p:spPr>
          <a:xfrm>
            <a:off x="450000" y="477467"/>
            <a:ext cx="3848400" cy="5447084"/>
          </a:xfrm>
        </p:spPr>
        <p:txBody>
          <a:bodyPr/>
          <a:lstStyle/>
          <a:p>
            <a:r>
              <a:rPr lang="en-GB" sz="2800" dirty="0"/>
              <a:t>Greenland Harbour </a:t>
            </a:r>
            <a:r>
              <a:rPr lang="en-GB" sz="2800" dirty="0" smtClean="0"/>
              <a:t>Pilot</a:t>
            </a:r>
          </a:p>
          <a:p>
            <a:r>
              <a:rPr lang="en-GB" sz="2000" dirty="0" smtClean="0"/>
              <a:t>Information </a:t>
            </a:r>
            <a:r>
              <a:rPr lang="en-GB" sz="2000" dirty="0"/>
              <a:t>available on web </a:t>
            </a:r>
            <a:endParaRPr lang="en-GB" sz="2000" dirty="0" smtClean="0"/>
          </a:p>
          <a:p>
            <a:r>
              <a:rPr lang="en-GB" sz="2000" dirty="0" smtClean="0"/>
              <a:t>166 plans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 smtClean="0"/>
              <a:t>Different quality</a:t>
            </a:r>
            <a:endParaRPr lang="en-GB" sz="2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 smtClean="0"/>
              <a:t>All </a:t>
            </a:r>
            <a:r>
              <a:rPr lang="en-GB" sz="2000" dirty="0" smtClean="0"/>
              <a:t>plans customized manually in 3 different formats</a:t>
            </a:r>
            <a:r>
              <a:rPr lang="en-GB" sz="2000" dirty="0" smtClean="0"/>
              <a:t>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 smtClean="0"/>
              <a:t>Need for new type of notes</a:t>
            </a:r>
            <a:endParaRPr lang="en-GB" sz="2000" dirty="0" smtClean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C4CFED0-7067-4BAF-955F-4692F129A4AB}" type="datetime4">
              <a:rPr lang="en-GB" smtClean="0"/>
              <a:t>19 May 2017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Danish Geodata Agency</a:t>
            </a:r>
            <a:endParaRPr lang="en-GB" dirty="0" smtClean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GB" smtClean="0"/>
              <a:t>Page </a:t>
            </a:r>
            <a:fld id="{8E044AEF-F590-47CE-BE8F-5C241A59BA2A}" type="slidenum">
              <a:rPr lang="en-GB" smtClean="0"/>
              <a:pPr/>
              <a:t>9</a:t>
            </a:fld>
            <a:endParaRPr lang="en-GB" dirty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199" y="530352"/>
            <a:ext cx="3376803" cy="540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794" y="549474"/>
            <a:ext cx="3024336" cy="251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802" y="3724224"/>
            <a:ext cx="2530894" cy="2232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493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odatastyrelsen PowerPoint skabelon UK">
  <a:themeElements>
    <a:clrScheme name="Geodatastyrelsen">
      <a:dk1>
        <a:srgbClr val="000000"/>
      </a:dk1>
      <a:lt1>
        <a:sysClr val="window" lastClr="FFFFFF"/>
      </a:lt1>
      <a:dk2>
        <a:srgbClr val="1F497D"/>
      </a:dk2>
      <a:lt2>
        <a:srgbClr val="1DE2CD"/>
      </a:lt2>
      <a:accent1>
        <a:srgbClr val="0097A7"/>
      </a:accent1>
      <a:accent2>
        <a:srgbClr val="045C65"/>
      </a:accent2>
      <a:accent3>
        <a:srgbClr val="FF5252"/>
      </a:accent3>
      <a:accent4>
        <a:srgbClr val="673AB7"/>
      </a:accent4>
      <a:accent5>
        <a:srgbClr val="0C2D83"/>
      </a:accent5>
      <a:accent6>
        <a:srgbClr val="0091EA"/>
      </a:accent6>
      <a:hlink>
        <a:srgbClr val="0000FF"/>
      </a:hlink>
      <a:folHlink>
        <a:srgbClr val="800080"/>
      </a:folHlink>
    </a:clrScheme>
    <a:fontScheme name="EFKM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solidFill>
            <a:schemeClr val="accent1"/>
          </a:solidFill>
        </a:ln>
      </a:spPr>
      <a:bodyPr lIns="72000" tIns="72000" rIns="72000" bIns="72000"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EFKM_Ppt_GST_vDK_01 master" id="{1C253A2C-E2E0-4E26-BB0C-EC1E6AB65DDB}" vid="{479DF336-C151-4A5C-AD41-FD9D15713D87}"/>
    </a:ext>
  </a:extLst>
</a:theme>
</file>

<file path=ppt/theme/theme2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Geodatastyrelsen PowerPoint skabelon UK</Template>
  <TotalTime>0</TotalTime>
  <Words>259</Words>
  <Application>Microsoft Office PowerPoint</Application>
  <PresentationFormat>Brugerdefineret</PresentationFormat>
  <Paragraphs>79</Paragraphs>
  <Slides>10</Slides>
  <Notes>7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Diastitler</vt:lpstr>
      </vt:variant>
      <vt:variant>
        <vt:i4>10</vt:i4>
      </vt:variant>
    </vt:vector>
  </HeadingPairs>
  <TitlesOfParts>
    <vt:vector size="11" baseType="lpstr">
      <vt:lpstr>Geodatastyrelsen PowerPoint skabelon UK</vt:lpstr>
      <vt:lpstr>Sailing Directions</vt:lpstr>
      <vt:lpstr>PowerPoint-præsentation</vt:lpstr>
      <vt:lpstr>Greenland Harbour Pilot From printed publication to web</vt:lpstr>
      <vt:lpstr>Greenland Harbour Pilot Data available in printed publication (Ikerassuaq Vejrstation)</vt:lpstr>
      <vt:lpstr>Greenland Harbour Pilot Data available in printed publication (Ikerassuaq Vejrstation)</vt:lpstr>
      <vt:lpstr>PowerPoint-præsentation</vt:lpstr>
      <vt:lpstr>Greenland Harbour Pilot Information available on web (Ikerassuaq Vejrstation)</vt:lpstr>
      <vt:lpstr>PowerPoint-præsentation</vt:lpstr>
      <vt:lpstr>PowerPoint-præsentation</vt:lpstr>
      <vt:lpstr>PowerPoint-præsentation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2017-05-18T06:54:56Z</dcterms:created>
  <dcterms:modified xsi:type="dcterms:W3CDTF">2017-05-19T06:06:58Z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www.skabelondesign.dk</vt:lpwstr>
  </property>
</Properties>
</file>

<file path=docProps/thumbnail.jpeg>
</file>